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3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15F9D-ADDA-4413-BE0E-C96C3D5387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0B66C-4CF1-48E5-A4EF-C45BFA191B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63C24-CC77-404F-9401-BDA362C8E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A058B-8DD7-4D46-B14E-FC9D746D9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B8428-ACF0-45AD-A32E-2966C6D9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1774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69CD-786B-4A5F-97A4-51ECB1517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52825E-945E-4D9A-AE89-894921F91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B4C2E-4ADB-4A0E-A491-96218C02F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28FAF-29E5-42CD-B8AA-4D6776603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FF667-0A6E-4B9D-A65A-EBE672875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4933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C88D39-7BC3-4BB0-9275-BC110EF25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8FC686-0594-44B5-B339-2384F57B91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E41A8-6A6E-4121-98CD-267A18412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0D357-0797-4629-A4C4-2F3F62E04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0875D-F331-4F5D-AD21-9A41B588C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418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B35BD-A97F-4210-8DEB-23890878E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8C424-5A18-4F13-936E-BD6E3E106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50F3A-502F-438F-A13D-48ABCC02F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646C0-2F17-4FB8-A855-52B47F559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68056-949C-4C51-A8F4-210CF75DB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1918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25AFA-ACC3-4AEB-9502-D63AA895D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735CC-0E07-490B-9FD3-94DC00A0E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44E5E-8D51-45C2-A322-7E80AC349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7714B-FA9C-4319-A34B-C281F1C2D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B4785-E7FC-454C-B9A4-E53E1E400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8929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09333-41A0-4097-8338-153D12BE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60198-2661-4FC3-BE03-C92A4BD529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69097"/>
            <a:ext cx="5181600" cy="5207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88B0C-9CBD-4E93-8521-4500D0F74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969097"/>
            <a:ext cx="5181600" cy="5207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FBBBD-B8D7-4679-A33A-8854D3105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7479D0-9149-4720-909C-4C2D25958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55342-0D4D-4A0B-BED3-B6D12FF24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543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B57E5-D7DB-4E35-BE08-E4A8E3A20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424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08225-8F9A-4044-AF27-A764273EE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9684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93D9B-4227-4405-B6C0-429FEE58A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70787"/>
            <a:ext cx="5157787" cy="4218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8374CA-C994-45BC-958D-412EDE929B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9684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A253B2-89AD-46E0-8006-76007929CF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0787"/>
            <a:ext cx="5183188" cy="4218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FA0B72-05BE-4129-A073-4605F47C5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5107B9-99BA-49EA-9E78-DBCE3E2B9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1CF5EA-554F-4F1F-9C82-F60E15C0B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1008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84E98-1553-4403-9646-E90BD541F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41D2A-5536-4DA0-9FF5-31310F046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92683-A2A1-4C81-A629-F4C21E4D1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E21DA-C721-4D3D-A6D1-7E9EE41B2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9473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AA5AD7-2119-4C96-8F9A-AD90AE4E1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314782-B6E6-4EEE-8977-7DE1D0C26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6AE57-7A9B-4088-8084-B3DBE3CB9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4334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F5BCF-F704-4DD1-B1BF-E4261A66E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9BE33-1477-4027-9F7D-FDA51AEA5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28EC9-AFBA-42F5-B3B3-8390A662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AD3EFD-32E3-449B-8C7A-DDD8D0C79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E024EC-FAA8-44D4-A545-7438D4321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19A19-A929-4A04-B10F-AA63F768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2085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272E7-C0F8-4B43-8C95-971C03DB8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D16502-7E61-4E70-8A19-488E2A0655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D70F71-9AB7-4169-BEDB-91E59E659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5963EC-42F0-4458-9F89-3632F1FC1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4E365B-9914-4236-A66A-30B9522E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2B6CB-E4C9-49FA-B871-CC293A5E9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4209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B0B4F-9A42-4F5A-912D-A4BA68716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24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58C19-9D4A-46EB-8F2B-FF39997B6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72589"/>
            <a:ext cx="10515600" cy="5204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163BA-5DDF-4AD1-A9B2-8D0C259C3A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FDC0E-5F9F-42FD-A042-90BD2700A6A1}" type="datetimeFigureOut">
              <a:rPr lang="en-CA" smtClean="0"/>
              <a:t>2020-05-28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A8A70-4190-4ABA-B729-921949D21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56926-5A8B-4539-AA7A-F9AE84369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500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F84B20-879C-4CCE-8634-C16C825B2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Color: </a:t>
            </a:r>
            <a:r>
              <a:rPr lang="en-CA" dirty="0" err="1"/>
              <a:t>mag_struct.mat</a:t>
            </a:r>
            <a:r>
              <a:rPr lang="en-CA" dirty="0"/>
              <a:t>, Vector: </a:t>
            </a:r>
            <a:r>
              <a:rPr lang="en-CA" dirty="0" err="1"/>
              <a:t>vel_struct.mat</a:t>
            </a:r>
            <a:endParaRPr lang="en-CA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331A94D-DEC8-47B7-AC5B-430B798B2D4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578000"/>
            <a:ext cx="5181600" cy="3989337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6F9F875-103B-4AE3-B5E5-0099C558EBC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578000"/>
            <a:ext cx="5181600" cy="3989337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8531A8C7-1DB7-4FDF-B231-B2F1C4791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45557" y="5833048"/>
            <a:ext cx="2328153" cy="2308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glyph.SetScaleFactor(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89CA35-E473-4158-95F4-37DA52D828DC}"/>
              </a:ext>
            </a:extLst>
          </p:cNvPr>
          <p:cNvSpPr txBox="1"/>
          <p:nvPr/>
        </p:nvSpPr>
        <p:spPr>
          <a:xfrm>
            <a:off x="6096000" y="1031132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@ t=0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5160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634333D-06E3-4682-AD50-F60FA5D0B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Integrator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2608CE8-A255-4015-B37D-D1CE08069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Calculated by Runge-</a:t>
            </a:r>
            <a:r>
              <a:rPr lang="en-US" dirty="0" err="1"/>
              <a:t>Kutta</a:t>
            </a:r>
            <a:r>
              <a:rPr lang="en-US" dirty="0"/>
              <a:t> 2</a:t>
            </a:r>
          </a:p>
          <a:p>
            <a:r>
              <a:rPr lang="en-US" dirty="0"/>
              <a:t>If Runge-</a:t>
            </a:r>
            <a:r>
              <a:rPr lang="en-US" dirty="0" err="1"/>
              <a:t>Kutta</a:t>
            </a:r>
            <a:r>
              <a:rPr lang="en-US" dirty="0"/>
              <a:t> 45 is used, warning occurs</a:t>
            </a:r>
            <a:r>
              <a:rPr lang="en-CA" dirty="0"/>
              <a:t>.</a:t>
            </a:r>
          </a:p>
          <a:p>
            <a:pPr lvl="1"/>
            <a:r>
              <a:rPr lang="en-US" dirty="0"/>
              <a:t>vtkRungeKutta45 (00000201BB40E450): Step size underflow. You must choose a larger tolerance or set the minimum step size to a larger value.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187716-3891-461C-AFE2-1D0597CBAA67}"/>
              </a:ext>
            </a:extLst>
          </p:cNvPr>
          <p:cNvSpPr/>
          <p:nvPr/>
        </p:nvSpPr>
        <p:spPr>
          <a:xfrm>
            <a:off x="5673754" y="3415417"/>
            <a:ext cx="6096000" cy="28931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1400" b="1" dirty="0"/>
              <a:t>vtkRungeKutta45 </a:t>
            </a:r>
          </a:p>
          <a:p>
            <a:endParaRPr lang="en-CA" sz="1400" b="1" dirty="0">
              <a:solidFill>
                <a:srgbClr val="000000"/>
              </a:solidFill>
              <a:latin typeface="Roboto"/>
            </a:endParaRPr>
          </a:p>
          <a:p>
            <a:r>
              <a:rPr lang="en-US" sz="1400" dirty="0">
                <a:solidFill>
                  <a:srgbClr val="000000"/>
                </a:solidFill>
                <a:latin typeface="Roboto"/>
              </a:rPr>
              <a:t>Integrate an initial value problem using 5th order Runge-</a:t>
            </a:r>
            <a:r>
              <a:rPr lang="en-US" sz="1400" dirty="0" err="1">
                <a:solidFill>
                  <a:srgbClr val="000000"/>
                </a:solidFill>
                <a:latin typeface="Roboto"/>
              </a:rPr>
              <a:t>Kutta</a:t>
            </a:r>
            <a:r>
              <a:rPr lang="en-US" sz="1400" dirty="0">
                <a:solidFill>
                  <a:srgbClr val="000000"/>
                </a:solidFill>
                <a:latin typeface="Roboto"/>
              </a:rPr>
              <a:t> method with adaptive </a:t>
            </a:r>
            <a:r>
              <a:rPr lang="en-US" sz="1400" dirty="0" err="1">
                <a:solidFill>
                  <a:srgbClr val="000000"/>
                </a:solidFill>
                <a:latin typeface="Roboto"/>
              </a:rPr>
              <a:t>stepsize</a:t>
            </a:r>
            <a:r>
              <a:rPr lang="en-US" sz="1400" dirty="0">
                <a:solidFill>
                  <a:srgbClr val="000000"/>
                </a:solidFill>
                <a:latin typeface="Roboto"/>
              </a:rPr>
              <a:t> control.</a:t>
            </a:r>
          </a:p>
          <a:p>
            <a:endParaRPr lang="en-US" sz="1400" dirty="0">
              <a:solidFill>
                <a:srgbClr val="000000"/>
              </a:solidFill>
              <a:latin typeface="Roboto"/>
            </a:endParaRPr>
          </a:p>
          <a:p>
            <a:r>
              <a:rPr lang="en-US" sz="1400" dirty="0">
                <a:solidFill>
                  <a:srgbClr val="000000"/>
                </a:solidFill>
                <a:latin typeface="Roboto"/>
              </a:rPr>
              <a:t>It uses a 5th order Runge-</a:t>
            </a:r>
            <a:r>
              <a:rPr lang="en-US" sz="1400" dirty="0" err="1">
                <a:solidFill>
                  <a:srgbClr val="000000"/>
                </a:solidFill>
                <a:latin typeface="Roboto"/>
              </a:rPr>
              <a:t>Kutta</a:t>
            </a:r>
            <a:r>
              <a:rPr lang="en-US" sz="1400" dirty="0">
                <a:solidFill>
                  <a:srgbClr val="000000"/>
                </a:solidFill>
                <a:latin typeface="Roboto"/>
              </a:rPr>
              <a:t> method with </a:t>
            </a:r>
            <a:r>
              <a:rPr lang="en-US" sz="1400" dirty="0" err="1">
                <a:solidFill>
                  <a:srgbClr val="000000"/>
                </a:solidFill>
                <a:latin typeface="Roboto"/>
              </a:rPr>
              <a:t>stepsize</a:t>
            </a:r>
            <a:r>
              <a:rPr lang="en-US" sz="1400" dirty="0">
                <a:solidFill>
                  <a:srgbClr val="000000"/>
                </a:solidFill>
                <a:latin typeface="Roboto"/>
              </a:rPr>
              <a:t> control to obtain the values of a set of functions at the next time step.</a:t>
            </a:r>
          </a:p>
          <a:p>
            <a:r>
              <a:rPr lang="en-US" sz="1400" dirty="0">
                <a:solidFill>
                  <a:srgbClr val="000000"/>
                </a:solidFill>
                <a:latin typeface="Roboto"/>
              </a:rPr>
              <a:t>The </a:t>
            </a:r>
            <a:r>
              <a:rPr lang="en-US" sz="1400" dirty="0" err="1">
                <a:solidFill>
                  <a:srgbClr val="000000"/>
                </a:solidFill>
                <a:latin typeface="Roboto"/>
              </a:rPr>
              <a:t>stepsize</a:t>
            </a:r>
            <a:r>
              <a:rPr lang="en-US" sz="1400" dirty="0">
                <a:solidFill>
                  <a:srgbClr val="000000"/>
                </a:solidFill>
                <a:latin typeface="Roboto"/>
              </a:rPr>
              <a:t> is adjusted by calculating an estimated error using an embedded 4th order Runge-</a:t>
            </a:r>
            <a:r>
              <a:rPr lang="en-US" sz="1400" dirty="0" err="1">
                <a:solidFill>
                  <a:srgbClr val="000000"/>
                </a:solidFill>
                <a:latin typeface="Roboto"/>
              </a:rPr>
              <a:t>Kutta</a:t>
            </a:r>
            <a:r>
              <a:rPr lang="en-US" sz="1400" dirty="0">
                <a:solidFill>
                  <a:srgbClr val="000000"/>
                </a:solidFill>
                <a:latin typeface="Roboto"/>
              </a:rPr>
              <a:t> formula</a:t>
            </a:r>
          </a:p>
          <a:p>
            <a:endParaRPr lang="en-US" sz="1400" dirty="0">
              <a:solidFill>
                <a:srgbClr val="000000"/>
              </a:solidFill>
              <a:latin typeface="Roboto"/>
            </a:endParaRPr>
          </a:p>
          <a:p>
            <a:r>
              <a:rPr lang="en-US" sz="1400" dirty="0">
                <a:solidFill>
                  <a:srgbClr val="000000"/>
                </a:solidFill>
                <a:latin typeface="Roboto"/>
              </a:rPr>
              <a:t>Press, W. H. et al., 1992, Numerical Recipes in Fortran, Second Edition, Cambridge University Press Cash, J.R. and Karp, A.H. 1990, ACM Transactions on Mathematical Software, vol 16, pp 201-222</a:t>
            </a:r>
            <a:endParaRPr lang="en-US" sz="1400" b="0" dirty="0">
              <a:solidFill>
                <a:srgbClr val="000000"/>
              </a:solidFill>
              <a:effectLst/>
              <a:latin typeface="Roboto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328E15-82CF-447A-82D0-37130C6CDDCB}"/>
              </a:ext>
            </a:extLst>
          </p:cNvPr>
          <p:cNvSpPr/>
          <p:nvPr/>
        </p:nvSpPr>
        <p:spPr>
          <a:xfrm>
            <a:off x="279633" y="3415417"/>
            <a:ext cx="516482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b="1" dirty="0"/>
              <a:t>vtkRungeKutta2 </a:t>
            </a:r>
          </a:p>
          <a:p>
            <a:endParaRPr lang="en-CA" sz="1400" b="1" dirty="0">
              <a:solidFill>
                <a:srgbClr val="000000"/>
              </a:solidFill>
              <a:latin typeface="Roboto"/>
            </a:endParaRPr>
          </a:p>
          <a:p>
            <a:r>
              <a:rPr lang="en-US" sz="1400" dirty="0">
                <a:solidFill>
                  <a:srgbClr val="000000"/>
                </a:solidFill>
                <a:latin typeface="Roboto"/>
              </a:rPr>
              <a:t>Integrate an initial value problem using 2nd order Runge-</a:t>
            </a:r>
            <a:r>
              <a:rPr lang="en-US" sz="1400" dirty="0" err="1">
                <a:solidFill>
                  <a:srgbClr val="000000"/>
                </a:solidFill>
                <a:latin typeface="Roboto"/>
              </a:rPr>
              <a:t>Kutta</a:t>
            </a:r>
            <a:r>
              <a:rPr lang="en-US" sz="1400" dirty="0">
                <a:solidFill>
                  <a:srgbClr val="000000"/>
                </a:solidFill>
                <a:latin typeface="Roboto"/>
              </a:rPr>
              <a:t> method.</a:t>
            </a:r>
          </a:p>
          <a:p>
            <a:endParaRPr lang="en-US" sz="1400" dirty="0">
              <a:solidFill>
                <a:srgbClr val="000000"/>
              </a:solidFill>
              <a:latin typeface="Roboto"/>
            </a:endParaRPr>
          </a:p>
          <a:p>
            <a:r>
              <a:rPr lang="en-US" sz="1400" dirty="0">
                <a:solidFill>
                  <a:srgbClr val="000000"/>
                </a:solidFill>
                <a:latin typeface="Roboto"/>
              </a:rPr>
              <a:t>It uses a 2nd order Runge-</a:t>
            </a:r>
            <a:r>
              <a:rPr lang="en-US" sz="1400" dirty="0" err="1">
                <a:solidFill>
                  <a:srgbClr val="000000"/>
                </a:solidFill>
                <a:latin typeface="Roboto"/>
              </a:rPr>
              <a:t>Kutta</a:t>
            </a:r>
            <a:r>
              <a:rPr lang="en-US" sz="1400" dirty="0">
                <a:solidFill>
                  <a:srgbClr val="000000"/>
                </a:solidFill>
                <a:latin typeface="Roboto"/>
              </a:rPr>
              <a:t> method to obtain the values of a set of functions at the next time step.</a:t>
            </a:r>
            <a:endParaRPr lang="en-US" sz="1400" b="0" dirty="0">
              <a:solidFill>
                <a:srgbClr val="000000"/>
              </a:solidFill>
              <a:effectLst/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18410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10064C-8E2A-46CF-8711-76FC2DDDA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Integrator Algorithm comparison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3BC977-EC58-4875-93ED-EA54E866C2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Runge-</a:t>
            </a:r>
            <a:r>
              <a:rPr lang="en-US" dirty="0" err="1"/>
              <a:t>Kutta</a:t>
            </a:r>
            <a:r>
              <a:rPr lang="en-US" dirty="0"/>
              <a:t> 2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62B542B-95D6-4016-AB38-2677C6614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Runge-</a:t>
            </a:r>
            <a:r>
              <a:rPr lang="en-US" dirty="0" err="1"/>
              <a:t>Kutta</a:t>
            </a:r>
            <a:r>
              <a:rPr lang="en-US" dirty="0"/>
              <a:t> 45 (with warnings)</a:t>
            </a:r>
            <a:endParaRPr lang="en-CA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10E7CEB-1507-457D-903A-2DF232DFF4D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31924" y="1970088"/>
            <a:ext cx="4663740" cy="4219575"/>
          </a:xfrm>
          <a:prstGeom prst="rect">
            <a:avLst/>
          </a:prstGeom>
        </p:spPr>
      </p:pic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2FACD87D-6605-4A1C-A521-619EE5EC9E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9788" y="2030057"/>
            <a:ext cx="5157787" cy="409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173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D15D2A-FAF0-4ABE-89D9-E6ACBC410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Draw </a:t>
            </a:r>
            <a:r>
              <a:rPr lang="en-CA" dirty="0" err="1"/>
              <a:t>pathlines</a:t>
            </a:r>
            <a:r>
              <a:rPr lang="en-CA" dirty="0"/>
              <a:t> from Sagittal plane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0677F09-B6C1-4102-9223-E3E5E011D4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739604" y="968375"/>
            <a:ext cx="2046791" cy="5208588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39FE348-77B6-40C9-942C-27F4584562A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84121" y="968375"/>
            <a:ext cx="4289757" cy="520858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E3A1117-4737-4B06-B3B8-1F7403262190}"/>
              </a:ext>
            </a:extLst>
          </p:cNvPr>
          <p:cNvSpPr txBox="1"/>
          <p:nvPr/>
        </p:nvSpPr>
        <p:spPr>
          <a:xfrm>
            <a:off x="5658256" y="968375"/>
            <a:ext cx="1500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from t=0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91149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3C58E-ECCC-42C2-BBCC-7C1DA3EB3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Color: speed (rms), Vector: </a:t>
            </a:r>
            <a:r>
              <a:rPr lang="en-CA" dirty="0" err="1"/>
              <a:t>vel_struct.mat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D03893-E3EC-4071-87BA-E0BC24D257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85089" y="968375"/>
            <a:ext cx="4287822" cy="5208588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17D5E4-3E2B-4319-B9C6-CB43F7754C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507358" y="968375"/>
            <a:ext cx="2511283" cy="52085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5A5C66-96F5-4F4E-A349-81E4DF10FA9A}"/>
              </a:ext>
            </a:extLst>
          </p:cNvPr>
          <p:cNvSpPr txBox="1"/>
          <p:nvPr/>
        </p:nvSpPr>
        <p:spPr>
          <a:xfrm>
            <a:off x="6096000" y="1031132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@ t=0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63583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27583-BDB8-4905-A540-4DEF44D82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work</a:t>
            </a:r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B1512F-789D-4013-99A2-4ED32B787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 mask</a:t>
            </a:r>
            <a:r>
              <a:rPr lang="en-CA" dirty="0"/>
              <a:t> to emphasize the intended area</a:t>
            </a:r>
          </a:p>
          <a:p>
            <a:r>
              <a:rPr lang="en-CA" dirty="0"/>
              <a:t>Plane widget to assign source plane</a:t>
            </a:r>
          </a:p>
          <a:p>
            <a:r>
              <a:rPr lang="en-US" dirty="0"/>
              <a:t>Start from specified time point</a:t>
            </a:r>
          </a:p>
          <a:p>
            <a:r>
              <a:rPr lang="en-US" dirty="0"/>
              <a:t>Repeat the first time-frame at the end of the sequence (add one more phase)</a:t>
            </a:r>
          </a:p>
          <a:p>
            <a:endParaRPr lang="en-US" dirty="0"/>
          </a:p>
          <a:p>
            <a:r>
              <a:rPr lang="en-US" dirty="0"/>
              <a:t>Get specified time frame data to draw vector plot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73602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796137-AF31-4919-BBA9-32BA2043F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Masked Vector (</a:t>
            </a:r>
            <a:r>
              <a:rPr lang="en-CA" dirty="0" err="1"/>
              <a:t>LA_LV_volume.mat</a:t>
            </a:r>
            <a:r>
              <a:rPr lang="en-CA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5FE8F30-FE9A-49B7-A2EA-641BA996496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261410"/>
            <a:ext cx="5181600" cy="4622517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0EAFCA3-FC1F-47CE-90AB-EEB53E47FB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640187"/>
            <a:ext cx="5181600" cy="386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169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FD26D-B8EC-4BC2-8E04-2DC50ABF2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Plane Widget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33BCE2-F9E3-492F-920B-7912CF81A9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057228"/>
            <a:ext cx="5181600" cy="5030881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ECAA34-F20B-45ED-BCA9-9EA315F5F4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013854"/>
            <a:ext cx="5181600" cy="51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F8829E-3464-4443-9D52-344E9815EB86}"/>
              </a:ext>
            </a:extLst>
          </p:cNvPr>
          <p:cNvSpPr txBox="1"/>
          <p:nvPr/>
        </p:nvSpPr>
        <p:spPr>
          <a:xfrm>
            <a:off x="4548448" y="6407948"/>
            <a:ext cx="421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Currently, input plane parameter manually.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24162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44F212B-F601-49B5-8367-865B26A8E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Plot of specified phase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9257C2-1F5F-4787-890C-58D8D75AE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Phase 0</a:t>
            </a:r>
            <a:endParaRPr lang="en-CA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CB931F1B-0D2D-44EF-9C33-FD16AA285C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53720" y="1970088"/>
            <a:ext cx="4729922" cy="4219575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CD60A2B-6873-4792-88DD-3D93B4EDC8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Phase 9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F7BB3D-AC6A-43C4-85C1-57CE2C018C5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39845" y="1970088"/>
            <a:ext cx="5047898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33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FD36B-F521-4CFF-BDF6-90E8A3C9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Pathline</a:t>
            </a:r>
            <a:r>
              <a:rPr lang="en-US" dirty="0"/>
              <a:t> From Phase 9 to Phase 9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C4E6E2C-CDDA-456C-A2D9-1CDBD37F3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from Phase 0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6762E13-7179-4E70-80A0-ADB6203ED2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Start from Phase 9</a:t>
            </a:r>
            <a:endParaRPr lang="en-CA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8B0505A-A969-4DEF-9927-8CD140F616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2019038"/>
            <a:ext cx="5157787" cy="4121675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D0ED4B93-9B8C-4840-8568-233D94986EB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72200" y="2019962"/>
            <a:ext cx="5183188" cy="411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07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3E357F-8669-482D-B048-CCD3A7B08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Streakline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21C64E-8BD5-4FA5-A6B1-75C0EA3E67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from Phase 0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4AA9B64-8D91-44E9-9C84-F46ED9AA9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Start from Phase 9</a:t>
            </a:r>
            <a:endParaRPr lang="en-CA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0523F7F6-0D7F-444B-8355-4348756733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64674" y="1970088"/>
            <a:ext cx="4708014" cy="4219575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77295FE1-5548-46EC-8F21-3AC7CB7F451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05059" y="1970088"/>
            <a:ext cx="4917469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895804"/>
      </p:ext>
    </p:extLst>
  </p:cSld>
  <p:clrMapOvr>
    <a:masterClrMapping/>
  </p:clrMapOvr>
</p:sld>
</file>

<file path=ppt/theme/theme1.xml><?xml version="1.0" encoding="utf-8"?>
<a:theme xmlns:a="http://schemas.openxmlformats.org/drawingml/2006/main" name="basic_simp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c_simple" id="{2C92DAD2-F645-4341-84DC-9BE4CD381C7A}" vid="{65B86554-C378-4CF7-81B1-35A2C15B0C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basic_simple</Template>
  <TotalTime>834</TotalTime>
  <Words>339</Words>
  <Application>Microsoft Office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Roboto</vt:lpstr>
      <vt:lpstr>Arial</vt:lpstr>
      <vt:lpstr>Calibri</vt:lpstr>
      <vt:lpstr>Calibri Light</vt:lpstr>
      <vt:lpstr>Consolas</vt:lpstr>
      <vt:lpstr>basic_simple</vt:lpstr>
      <vt:lpstr>Color: mag_struct.mat, Vector: vel_struct.mat</vt:lpstr>
      <vt:lpstr>Draw pathlines from Sagittal plane</vt:lpstr>
      <vt:lpstr>Color: speed (rms), Vector: vel_struct.mat</vt:lpstr>
      <vt:lpstr>Further work</vt:lpstr>
      <vt:lpstr>Masked Vector (LA_LV_volume.mat)</vt:lpstr>
      <vt:lpstr>Plane Widget</vt:lpstr>
      <vt:lpstr>Vector Plot of specified phase</vt:lpstr>
      <vt:lpstr>Pathline From Phase 9 to Phase 9</vt:lpstr>
      <vt:lpstr>Streakline</vt:lpstr>
      <vt:lpstr>Integrator</vt:lpstr>
      <vt:lpstr>Integrator Algorithm comparison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Color: mag_struct.mat, Vector: vel_struct.mat</dc:title>
  <dc:creator>Hansuk Kim</dc:creator>
  <cp:lastModifiedBy>Hansuk Kim</cp:lastModifiedBy>
  <cp:revision>13</cp:revision>
  <dcterms:created xsi:type="dcterms:W3CDTF">2020-05-28T05:04:55Z</dcterms:created>
  <dcterms:modified xsi:type="dcterms:W3CDTF">2020-05-28T19:14:22Z</dcterms:modified>
</cp:coreProperties>
</file>